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56"/>
    <a:srgbClr val="6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B6425C-CE74-415A-B87E-12728386B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FD06F44-E912-4526-AFCE-49C03830B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343964-F0C8-47BE-B438-C3771182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768FBE-5B17-4315-BD78-AB52A0A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9842F-7F5C-4007-A9DE-5CC84F84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16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2470C-BE3D-49A6-B204-88B580DB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D76581-E8BE-4EF6-9B6F-0F5423011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B448D0-0C6F-4080-BF1E-C913CCF2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126F3D-BF57-4650-B036-904B3EE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E4BE90A-3A15-404B-AF46-31FC8B2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971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0537B0-993C-4648-BDEF-B51298C67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8DEED6-5AFE-44D6-B564-669648A8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7D201-EE6B-4AA7-9266-84D1BB0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1B8A34-D143-471F-9812-A7E05C25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BE263F7-65A7-4A22-B36F-A5AF0CFA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945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DAE8F-18BA-4C0B-9A04-9FB13353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FD3FA6-3297-4A49-AAB9-5F00D1E4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DC78A08-1287-4E79-A431-77AA44F5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59B9C0-C229-4AFC-A03F-8B68A310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3765D6-02B7-4371-839D-C0BC451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06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D53498-39A6-4EBA-9012-DD4910B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D3AB7B-3C4F-498D-AA75-17F5332AD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5AE6C1-AD3E-4804-8600-B2AAF14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7A80B2-2B3E-4E4C-A3BC-E477316F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AB546C6-DA05-454F-ACC5-B7B565E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564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E3D430-6CFB-450C-873F-0BC37D58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577B4A-2D4F-406E-B380-721E714CC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DFF484-3C00-4E0F-91B2-70A7DC1D7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9C19CD-3241-41B0-BF48-81E01DA4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6218CE5-C908-4007-B5AB-09A1303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A95394-00AC-4235-A3E2-70DBC909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02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2EA394-AE81-4324-BD83-8378AE7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38936E-73F8-4918-AC88-A56FC598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53F058-6CB0-4254-9DDD-E68BE8FBC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762B6AA-30AE-4581-989D-0311CC890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C71D397-C2BD-4886-ACF7-E31E479E3E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6BDF003-C1D3-489F-A017-B9FE85CC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DAB402-E6B4-4800-91B9-0C862C8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9063646-4633-44D1-9FE4-7B9178F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6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9E7C2-1A40-44A7-BDA0-01A4C76B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16FE6A4-9104-4DD0-B9BE-AF104062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5D5F9FC-67DF-4D84-AF58-8EC659ED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BE404E-4A42-406B-A8BC-A1ED5CFF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34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63DD3EF-9E86-49F6-B7BB-23FF96DE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8396B86-A698-47D0-BEC6-14127C40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5DF7A3-5F12-4A02-8060-6BB8A970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878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571EBC-A078-4F8E-869A-FB293BB2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7448E1-8E77-4B0D-8E63-0A0B047A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7DA792-392A-486D-881F-0345F0F3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66CCB46-7C6D-4576-82F6-C0BD46E3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2E7D6-61AC-48B7-966F-AD5E1788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E5C583-1EB6-4A18-8000-9C4FD679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660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D0850-DF16-41CA-9354-4F5C87CA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9A30E48-4AAF-4D92-BE35-36872892C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0BC666-3648-41CD-AABC-1B9D9799C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B5632C-F38A-4CF0-BBCB-614F8C2C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07A647-219C-4E01-827B-457AF9D7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D65C1B6-9340-4582-891C-C5EB5974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02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9E93364-4C3F-4037-8024-EF2F299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C6188BB-9A90-422B-B7DF-ED438A73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F96FB6-0D07-45D2-B057-1E4CFADE6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9B1CAD-E595-4443-B850-5761AD79F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A16DE1-7893-4DD4-BD9A-F5615A36E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4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Fc</a:t>
            </a:r>
            <a:r>
              <a:rPr lang="hu-HU" sz="72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barcelona</a:t>
            </a:r>
            <a:endParaRPr lang="hu-HU" sz="72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70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Bemutatkozás, Readme.md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631965"/>
            <a:ext cx="10800000" cy="4524315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Klub történelem</a:t>
            </a:r>
            <a:r>
              <a:rPr lang="hu-HU" dirty="0">
                <a:latin typeface="Bahnschrift SemiCondensed" panose="020B0502040204020203" pitchFamily="34" charset="0"/>
              </a:rPr>
              <a:t>: Itt le lehet kérdezni, hogy hány éve szerepelnek, illetve a legeredményesebb vagy a leggyengébb szezont. A legtöbb vagy legkevesebb gólok az adott  szezonban.</a:t>
            </a:r>
          </a:p>
          <a:p>
            <a:pPr marL="342900" indent="-342900">
              <a:buFont typeface="+mj-lt"/>
              <a:buAutoNum type="arabicPeriod"/>
            </a:pPr>
            <a:endParaRPr lang="hu-HU" b="1" dirty="0">
              <a:latin typeface="Bahnschrift SemiCondensed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Szezon </a:t>
            </a:r>
            <a:r>
              <a:rPr lang="hu-HU" b="1" dirty="0" err="1">
                <a:latin typeface="Bahnschrift SemiCondensed" panose="020B0502040204020203" pitchFamily="34" charset="0"/>
              </a:rPr>
              <a:t>beli</a:t>
            </a:r>
            <a:r>
              <a:rPr lang="hu-HU" b="1" dirty="0">
                <a:latin typeface="Bahnschrift SemiCondensed" panose="020B0502040204020203" pitchFamily="34" charset="0"/>
              </a:rPr>
              <a:t> meccsek: </a:t>
            </a:r>
            <a:r>
              <a:rPr lang="hu-HU" dirty="0">
                <a:latin typeface="Bahnschrift SemiCondensed" panose="020B0502040204020203" pitchFamily="34" charset="0"/>
              </a:rPr>
              <a:t>Itt láthatja a felhasználó a szezon </a:t>
            </a:r>
            <a:r>
              <a:rPr lang="hu-HU" dirty="0" err="1">
                <a:latin typeface="Bahnschrift SemiCondensed" panose="020B0502040204020203" pitchFamily="34" charset="0"/>
              </a:rPr>
              <a:t>osszes</a:t>
            </a:r>
            <a:r>
              <a:rPr lang="hu-HU" dirty="0">
                <a:latin typeface="Bahnschrift SemiCondensed" panose="020B0502040204020203" pitchFamily="34" charset="0"/>
              </a:rPr>
              <a:t> meccset napra </a:t>
            </a:r>
            <a:r>
              <a:rPr lang="hu-HU" dirty="0" err="1">
                <a:latin typeface="Bahnschrift SemiCondensed" panose="020B0502040204020203" pitchFamily="34" charset="0"/>
              </a:rPr>
              <a:t>helyszinre</a:t>
            </a:r>
            <a:r>
              <a:rPr lang="hu-HU" dirty="0">
                <a:latin typeface="Bahnschrift SemiCondensed" panose="020B0502040204020203" pitchFamily="34" charset="0"/>
              </a:rPr>
              <a:t> pontosan.</a:t>
            </a:r>
          </a:p>
          <a:p>
            <a:pPr marL="342900" indent="-342900">
              <a:buFont typeface="+mj-lt"/>
              <a:buAutoNum type="arabicPeriod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Jegyvásárlás: </a:t>
            </a:r>
            <a:r>
              <a:rPr lang="hu-HU" dirty="0">
                <a:latin typeface="Bahnschrift SemiCondensed" panose="020B0502040204020203" pitchFamily="34" charset="0"/>
              </a:rPr>
              <a:t>Bejelentkezés, regisztráció: amennyiben még nincs regisztrálva, akkor azt meg kell tenni. felhasználónév és jelszót kell kitalálni, és utána lehet hozzáférni a        jegyvásárláshoz. A szezon hátralévő meccseinek kilistázása. Miután a felhasználó meccset választott különböző áru szektorok közül választhat. Miután megadta a szükséges székek számát a program kiírja a helyeket és a fizetendő összeget.</a:t>
            </a:r>
          </a:p>
          <a:p>
            <a:endParaRPr lang="hu-HU" b="1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lvl="6"/>
            <a:r>
              <a:rPr lang="hu-HU" dirty="0">
                <a:latin typeface="Bahnschrift SemiCondensed" panose="020B0502040204020203" pitchFamily="34" charset="0"/>
              </a:rPr>
              <a:t>	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12449B41-0D8D-40E5-A776-193317E0C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807" y="4278182"/>
            <a:ext cx="7326385" cy="163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4864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Csapat történelem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690688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i="1" u="sng" dirty="0" err="1">
                <a:latin typeface="Bahnschrift SemiCondensed" panose="020B0502040204020203" pitchFamily="34" charset="0"/>
              </a:rPr>
              <a:t>TortenelemMenu</a:t>
            </a:r>
            <a:r>
              <a:rPr lang="hu-HU" b="1" dirty="0">
                <a:latin typeface="Bahnschrift SemiCondensed" panose="020B0502040204020203" pitchFamily="34" charset="0"/>
              </a:rPr>
              <a:t> </a:t>
            </a:r>
            <a:r>
              <a:rPr lang="hu-HU" dirty="0">
                <a:latin typeface="Bahnschrift SemiCondensed" panose="020B0502040204020203" pitchFamily="34" charset="0"/>
              </a:rPr>
              <a:t>függvény kiadja az összes lehetőséget, amit le lehet kérdezni: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hány éve szerepelnek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 legeredményeseb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Leggyengébb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Legtöbb lőtt gól a szezonban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Eddigi Top 3 szezonok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Szezonlekérés</a:t>
            </a:r>
            <a:endParaRPr lang="hu-HU" b="1" dirty="0">
              <a:latin typeface="Bahnschrift SemiCondensed" panose="020B0502040204020203" pitchFamily="34" charset="0"/>
            </a:endParaRPr>
          </a:p>
          <a:p>
            <a:endParaRPr lang="hu-HU" b="1" dirty="0">
              <a:latin typeface="Bahnschrift SemiCondensed" panose="020B0502040204020203" pitchFamily="34" charset="0"/>
            </a:endParaRPr>
          </a:p>
          <a:p>
            <a:r>
              <a:rPr lang="hu-HU" dirty="0">
                <a:latin typeface="Bahnschrift SemiCondensed" panose="020B0502040204020203" pitchFamily="34" charset="0"/>
              </a:rPr>
              <a:t>Az utolsó választási lehetőséggel(a </a:t>
            </a:r>
            <a:r>
              <a:rPr lang="hu-HU" b="1" dirty="0">
                <a:latin typeface="Bahnschrift SemiCondensed" panose="020B0502040204020203" pitchFamily="34" charset="0"/>
              </a:rPr>
              <a:t>7-est</a:t>
            </a:r>
            <a:r>
              <a:rPr lang="hu-HU" dirty="0">
                <a:latin typeface="Bahnschrift SemiCondensed" panose="020B0502040204020203" pitchFamily="34" charset="0"/>
              </a:rPr>
              <a:t> megnyomva) vissza lehet lépni egy lépést.</a:t>
            </a:r>
          </a:p>
          <a:p>
            <a:pPr marL="342900" indent="-342900">
              <a:buFont typeface="+mj-lt"/>
              <a:buAutoNum type="arabicPeriod"/>
            </a:pPr>
            <a:endParaRPr lang="hu-HU" b="1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lvl="6"/>
            <a:r>
              <a:rPr lang="hu-HU" dirty="0">
                <a:latin typeface="Bahnschrift SemiCondensed" panose="020B0502040204020203" pitchFamily="34" charset="0"/>
              </a:rPr>
              <a:t>	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1DB24BF-B517-4D00-B646-902889B6F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841" y="4453063"/>
            <a:ext cx="3856944" cy="142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41002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Regisztráció, bejelentkezés és jegyvásárlás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24356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Amint lefuttatjuk a main fájlt, ott ki kell választani a </a:t>
            </a:r>
            <a:r>
              <a:rPr lang="hu-HU" b="1" dirty="0">
                <a:latin typeface="Bahnschrift SemiCondensed" panose="020B0502040204020203" pitchFamily="34" charset="0"/>
              </a:rPr>
              <a:t>jegyvásárlás</a:t>
            </a:r>
            <a:r>
              <a:rPr lang="hu-HU" dirty="0">
                <a:latin typeface="Bahnschrift SemiCondensed" panose="020B0502040204020203" pitchFamily="34" charset="0"/>
              </a:rPr>
              <a:t> menüpontot. Itt ha még nincs fiókja, akkor regisztrálni kell, vagy ha már van be kell jelentkezni.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 regisztráció végén el kell fogadni az adatvédelmi szerződést, amit ha nem fogad el a felhasználó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ezt megtette a program kiprinteli, hogy a közeljövőben milyen meccsek lesznek. Miután ki kell választani a meccs, meg kell adni, hogy hány jegyet szeretne venni.</a:t>
            </a: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49A1E7C-771D-4563-B887-A917C5CCA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442" y="2659310"/>
            <a:ext cx="7989116" cy="1204273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E377D528-D69B-48E2-9FD5-7272DC477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507" y="4919627"/>
            <a:ext cx="3896269" cy="49536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2A99284-884E-484B-9687-7A89CA927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9483" y="4342158"/>
            <a:ext cx="1969418" cy="169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61071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Jegyek, meccsek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58024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megvettük a jegyeket, létrehoz a program egy „jegyeim.txt” fájlt, amibe beleírja, hogy melyik meccsre, hány darab jegyet vett a felhasználó.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>
                <a:latin typeface="Bahnschrift SemiCondensed" panose="020B0502040204020203" pitchFamily="34" charset="0"/>
              </a:rPr>
              <a:t>SzezonbeliMeccsek</a:t>
            </a:r>
            <a:r>
              <a:rPr lang="hu-HU" b="1" dirty="0">
                <a:latin typeface="Bahnschrift SemiCondensed" panose="020B0502040204020203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Ebben a függvényben ezeket lehet lekérdezni: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összes meccs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hazai meccsek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vendég meccsek</a:t>
            </a: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C0714B13-D8B7-42C1-91D3-0A009FBD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61329"/>
            <a:ext cx="4629796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53243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628550" y="40481"/>
            <a:ext cx="9144000" cy="1655762"/>
          </a:xfrm>
        </p:spPr>
        <p:txBody>
          <a:bodyPr>
            <a:normAutofit/>
          </a:bodyPr>
          <a:lstStyle/>
          <a:p>
            <a:r>
              <a:rPr lang="hu-HU" sz="1200" dirty="0">
                <a:solidFill>
                  <a:schemeClr val="bg1"/>
                </a:solidFill>
              </a:rPr>
              <a:t>Tisztelettel: Csizmazia Máté, Váradi Dávid, Ackermann Roland</a:t>
            </a:r>
          </a:p>
        </p:txBody>
      </p:sp>
    </p:spTree>
    <p:extLst>
      <p:ext uri="{BB962C8B-B14F-4D97-AF65-F5344CB8AC3E}">
        <p14:creationId xmlns:p14="http://schemas.microsoft.com/office/powerpoint/2010/main" val="2152636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</Words>
  <Application>Microsoft Office PowerPoint</Application>
  <PresentationFormat>Szélesvásznú</PresentationFormat>
  <Paragraphs>52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Bahnschrift SemiCondensed</vt:lpstr>
      <vt:lpstr>Calibri</vt:lpstr>
      <vt:lpstr>Calibri Light</vt:lpstr>
      <vt:lpstr>Office-téma</vt:lpstr>
      <vt:lpstr>Fc barcelona</vt:lpstr>
      <vt:lpstr>Bemutatkozás, Readme.md</vt:lpstr>
      <vt:lpstr>Csapat történelem</vt:lpstr>
      <vt:lpstr>Regisztráció, bejelentkezés és jegyvásárlás</vt:lpstr>
      <vt:lpstr>Jegyek, meccsek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 barcelona</dc:title>
  <dc:creator>Ackermann Roland</dc:creator>
  <cp:lastModifiedBy>Ackermann Roland</cp:lastModifiedBy>
  <cp:revision>24</cp:revision>
  <dcterms:created xsi:type="dcterms:W3CDTF">2022-11-23T11:19:07Z</dcterms:created>
  <dcterms:modified xsi:type="dcterms:W3CDTF">2022-12-01T06:53:00Z</dcterms:modified>
</cp:coreProperties>
</file>

<file path=docProps/thumbnail.jpeg>
</file>